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A3A19FD-E2F3-48A2-AF1E-3DBEB0B8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B3F6C11-1AD1-4E5A-93E8-1109139D9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77" y="0"/>
            <a:ext cx="87836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85A2180-DAAB-436E-9DCA-05EA5139D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04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8B58A2E-FC1E-485C-BB77-664ACD3A9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36" y="0"/>
            <a:ext cx="9136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BC7B604-0D6C-47C1-BBFF-59B322C8B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062"/>
            <a:ext cx="9144000" cy="4279427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462C194B-37D3-4E8F-B0DA-974EC22A05D5}"/>
              </a:ext>
            </a:extLst>
          </p:cNvPr>
          <p:cNvSpPr txBox="1"/>
          <p:nvPr/>
        </p:nvSpPr>
        <p:spPr>
          <a:xfrm>
            <a:off x="0" y="514773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IMPORTANT: </a:t>
            </a:r>
          </a:p>
          <a:p>
            <a:pPr algn="ctr"/>
            <a:r>
              <a:rPr lang="tr-TR" dirty="0" err="1">
                <a:solidFill>
                  <a:srgbClr val="FF0000"/>
                </a:solidFill>
              </a:rPr>
              <a:t>This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document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must</a:t>
            </a:r>
            <a:r>
              <a:rPr lang="tr-TR" dirty="0">
                <a:solidFill>
                  <a:srgbClr val="FF0000"/>
                </a:solidFill>
              </a:rPr>
              <a:t> be </a:t>
            </a:r>
            <a:r>
              <a:rPr lang="tr-TR" dirty="0" err="1">
                <a:solidFill>
                  <a:srgbClr val="FF0000"/>
                </a:solidFill>
              </a:rPr>
              <a:t>signed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applicant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head</a:t>
            </a:r>
            <a:r>
              <a:rPr lang="tr-TR" dirty="0">
                <a:solidFill>
                  <a:srgbClr val="FF0000"/>
                </a:solidFill>
              </a:rPr>
              <a:t> of International </a:t>
            </a:r>
            <a:r>
              <a:rPr lang="tr-TR" dirty="0" err="1">
                <a:solidFill>
                  <a:srgbClr val="FF0000"/>
                </a:solidFill>
              </a:rPr>
              <a:t>Relations</a:t>
            </a:r>
            <a:r>
              <a:rPr lang="tr-TR" dirty="0">
                <a:solidFill>
                  <a:srgbClr val="FF0000"/>
                </a:solidFill>
              </a:rPr>
              <a:t> Office </a:t>
            </a:r>
            <a:r>
              <a:rPr lang="tr-TR" dirty="0" err="1">
                <a:solidFill>
                  <a:srgbClr val="FF0000"/>
                </a:solidFill>
              </a:rPr>
              <a:t>or</a:t>
            </a:r>
            <a:r>
              <a:rPr lang="tr-TR" dirty="0">
                <a:solidFill>
                  <a:srgbClr val="FF0000"/>
                </a:solidFill>
              </a:rPr>
              <a:t> his/her </a:t>
            </a:r>
            <a:r>
              <a:rPr lang="tr-TR" dirty="0" err="1">
                <a:solidFill>
                  <a:srgbClr val="FF0000"/>
                </a:solidFill>
              </a:rPr>
              <a:t>counterpart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Also</a:t>
            </a:r>
            <a:r>
              <a:rPr lang="tr-TR" dirty="0">
                <a:solidFill>
                  <a:srgbClr val="FF0000"/>
                </a:solidFill>
              </a:rPr>
              <a:t>, it </a:t>
            </a:r>
            <a:r>
              <a:rPr lang="tr-TR" dirty="0" err="1">
                <a:solidFill>
                  <a:srgbClr val="FF0000"/>
                </a:solidFill>
              </a:rPr>
              <a:t>must</a:t>
            </a:r>
            <a:r>
              <a:rPr lang="tr-TR" dirty="0">
                <a:solidFill>
                  <a:srgbClr val="FF0000"/>
                </a:solidFill>
              </a:rPr>
              <a:t> be </a:t>
            </a:r>
            <a:r>
              <a:rPr lang="tr-TR" dirty="0" err="1">
                <a:solidFill>
                  <a:srgbClr val="FF0000"/>
                </a:solidFill>
              </a:rPr>
              <a:t>sealed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related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department</a:t>
            </a:r>
            <a:r>
              <a:rPr lang="tr-TR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E356156-F131-4E8E-8495-819B59DCB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2A5EDC8-E6EC-4869-85F3-6E2CF71CF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570C0E39-4337-4294-B4F3-F78F9F0C625B}"/>
              </a:ext>
            </a:extLst>
          </p:cNvPr>
          <p:cNvSpPr txBox="1"/>
          <p:nvPr/>
        </p:nvSpPr>
        <p:spPr>
          <a:xfrm>
            <a:off x="1331640" y="38610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If you already have a username and password, please go to 8th slide.</a:t>
            </a:r>
          </a:p>
        </p:txBody>
      </p:sp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4BFFF3FE-2594-4487-AE1C-9E8E4B16F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656"/>
            <a:ext cx="9144000" cy="68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E484393B-D93B-4AE2-8098-41B1725AA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B6C99F9-C57D-42BA-B10C-8248B956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604"/>
            <a:ext cx="9144000" cy="68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9D7A86AF-7129-46EC-827A-279C528B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58</Words>
  <Application>Microsoft Office PowerPoint</Application>
  <PresentationFormat>Ekran Gösterisi (4:3)</PresentationFormat>
  <Paragraphs>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Muhammed Esad KULOĞLU</cp:lastModifiedBy>
  <cp:revision>9</cp:revision>
  <dcterms:created xsi:type="dcterms:W3CDTF">2019-02-06T08:39:18Z</dcterms:created>
  <dcterms:modified xsi:type="dcterms:W3CDTF">2020-02-19T11:25:41Z</dcterms:modified>
</cp:coreProperties>
</file>