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64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7B3F6C11-1AD1-4E5A-93E8-1109139D9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77" y="0"/>
            <a:ext cx="87836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3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5FD7B278-8D13-4F83-879B-6E02589A3107}"/>
              </a:ext>
            </a:extLst>
          </p:cNvPr>
          <p:cNvSpPr txBox="1"/>
          <p:nvPr/>
        </p:nvSpPr>
        <p:spPr>
          <a:xfrm>
            <a:off x="2555776" y="3284984"/>
            <a:ext cx="30243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transcript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 English.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685A2180-DAAB-436E-9DCA-05EA5139D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4704"/>
            <a:ext cx="9144000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3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D8B58A2E-FC1E-485C-BB77-664ACD3A9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36" y="0"/>
            <a:ext cx="91362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9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6BC7B604-0D6C-47C1-BBFF-59B322C8B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9286"/>
            <a:ext cx="9144000" cy="427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14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6E356156-F131-4E8E-8495-819B59DCB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14400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4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62A5EDC8-E6EC-4869-85F3-6E2CF71CF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3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793CFFFA-6474-4A1E-8B6F-A537F54A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8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4BFFF3FE-2594-4487-AE1C-9E8E4B16F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656"/>
            <a:ext cx="9144000" cy="687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4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E484393B-D93B-4AE2-8098-41B1725AA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2"/>
            <a:ext cx="914400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6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DB6C99F9-C57D-42BA-B10C-8248B956E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604"/>
            <a:ext cx="9144000" cy="68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4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29666B5E-B577-4223-839C-491D55AD1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84" b="12609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4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58F624AD-40BD-4F15-919C-8B053257A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" y="1700808"/>
            <a:ext cx="914501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2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9D7A86AF-7129-46EC-827A-279C528BC3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25" t="1961" r="388" b="5883"/>
          <a:stretch/>
        </p:blipFill>
        <p:spPr>
          <a:xfrm>
            <a:off x="1619672" y="1700808"/>
            <a:ext cx="752432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8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</Words>
  <Application>Microsoft Office PowerPoint</Application>
  <PresentationFormat>Ekran Gösterisi (4:3)</PresentationFormat>
  <Paragraphs>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Filiz DENİZ</cp:lastModifiedBy>
  <cp:revision>10</cp:revision>
  <dcterms:created xsi:type="dcterms:W3CDTF">2019-02-06T08:39:18Z</dcterms:created>
  <dcterms:modified xsi:type="dcterms:W3CDTF">2020-02-18T11:58:01Z</dcterms:modified>
</cp:coreProperties>
</file>